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82" r:id="rId4"/>
  </p:sldMasterIdLst>
  <p:notesMasterIdLst>
    <p:notesMasterId r:id="rId10"/>
  </p:notesMasterIdLst>
  <p:handoutMasterIdLst>
    <p:handoutMasterId r:id="rId11"/>
  </p:handoutMasterIdLst>
  <p:sldIdLst>
    <p:sldId id="380" r:id="rId5"/>
    <p:sldId id="381" r:id="rId6"/>
    <p:sldId id="384" r:id="rId7"/>
    <p:sldId id="382" r:id="rId8"/>
    <p:sldId id="383" r:id="rId9"/>
  </p:sldIdLst>
  <p:sldSz cx="9144000" cy="6858000" type="screen4x3"/>
  <p:notesSz cx="6794500" cy="9931400"/>
  <p:custDataLst>
    <p:tags r:id="rId12"/>
  </p:custDataLst>
  <p:defaultTextStyle>
    <a:defPPr>
      <a:defRPr lang="en-US"/>
    </a:defPPr>
    <a:lvl1pPr marL="0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04" userDrawn="1">
          <p15:clr>
            <a:srgbClr val="A4A3A4"/>
          </p15:clr>
        </p15:guide>
        <p15:guide id="8" orient="horz" pos="2041" userDrawn="1">
          <p15:clr>
            <a:srgbClr val="A4A3A4"/>
          </p15:clr>
        </p15:guide>
        <p15:guide id="9" orient="horz" pos="931" userDrawn="1">
          <p15:clr>
            <a:srgbClr val="A4A3A4"/>
          </p15:clr>
        </p15:guide>
        <p15:guide id="10" orient="horz" pos="3267" userDrawn="1">
          <p15:clr>
            <a:srgbClr val="A4A3A4"/>
          </p15:clr>
        </p15:guide>
        <p15:guide id="11" orient="horz" pos="703" userDrawn="1">
          <p15:clr>
            <a:srgbClr val="A4A3A4"/>
          </p15:clr>
        </p15:guide>
        <p15:guide id="12" orient="horz" pos="3493" userDrawn="1">
          <p15:clr>
            <a:srgbClr val="A4A3A4"/>
          </p15:clr>
        </p15:guide>
        <p15:guide id="13" orient="horz" pos="3719" userDrawn="1">
          <p15:clr>
            <a:srgbClr val="A4A3A4"/>
          </p15:clr>
        </p15:guide>
        <p15:guide id="14" orient="horz" pos="3879" userDrawn="1">
          <p15:clr>
            <a:srgbClr val="A4A3A4"/>
          </p15:clr>
        </p15:guide>
        <p15:guide id="15" pos="1939" userDrawn="1">
          <p15:clr>
            <a:srgbClr val="A4A3A4"/>
          </p15:clr>
        </p15:guide>
        <p15:guide id="16" pos="1847" userDrawn="1">
          <p15:clr>
            <a:srgbClr val="A4A3A4"/>
          </p15:clr>
        </p15:guide>
        <p15:guide id="17" pos="204" userDrawn="1">
          <p15:clr>
            <a:srgbClr val="A4A3A4"/>
          </p15:clr>
        </p15:guide>
        <p15:guide id="18" pos="7054" userDrawn="1">
          <p15:clr>
            <a:srgbClr val="A4A3A4"/>
          </p15:clr>
        </p15:guide>
        <p15:guide id="19" pos="5411" userDrawn="1">
          <p15:clr>
            <a:srgbClr val="A4A3A4"/>
          </p15:clr>
        </p15:guide>
        <p15:guide id="20" pos="5318" userDrawn="1">
          <p15:clr>
            <a:srgbClr val="A4A3A4"/>
          </p15:clr>
        </p15:guide>
        <p15:guide id="21" pos="3674" userDrawn="1">
          <p15:clr>
            <a:srgbClr val="A4A3A4"/>
          </p15:clr>
        </p15:guide>
        <p15:guide id="22" pos="3584" userDrawn="1">
          <p15:clr>
            <a:srgbClr val="A4A3A4"/>
          </p15:clr>
        </p15:guide>
        <p15:guide id="23" pos="3629" userDrawn="1">
          <p15:clr>
            <a:srgbClr val="A4A3A4"/>
          </p15:clr>
        </p15:guide>
        <p15:guide id="24" orient="horz" pos="216" userDrawn="1">
          <p15:clr>
            <a:srgbClr val="A4A3A4"/>
          </p15:clr>
        </p15:guide>
        <p15:guide id="25" orient="horz" pos="2160" userDrawn="1">
          <p15:clr>
            <a:srgbClr val="A4A3A4"/>
          </p15:clr>
        </p15:guide>
        <p15:guide id="26" orient="horz" pos="984" userDrawn="1">
          <p15:clr>
            <a:srgbClr val="A4A3A4"/>
          </p15:clr>
        </p15:guide>
        <p15:guide id="27" orient="horz" pos="3456" userDrawn="1">
          <p15:clr>
            <a:srgbClr val="A4A3A4"/>
          </p15:clr>
        </p15:guide>
        <p15:guide id="28" orient="horz" pos="744" userDrawn="1">
          <p15:clr>
            <a:srgbClr val="A4A3A4"/>
          </p15:clr>
        </p15:guide>
        <p15:guide id="29" orient="horz" pos="3697" userDrawn="1">
          <p15:clr>
            <a:srgbClr val="A4A3A4"/>
          </p15:clr>
        </p15:guide>
        <p15:guide id="30" orient="horz" pos="3936" userDrawn="1">
          <p15:clr>
            <a:srgbClr val="A4A3A4"/>
          </p15:clr>
        </p15:guide>
        <p15:guide id="31" orient="horz" pos="4104" userDrawn="1">
          <p15:clr>
            <a:srgbClr val="A4A3A4"/>
          </p15:clr>
        </p15:guide>
        <p15:guide id="32" pos="1667" userDrawn="1">
          <p15:clr>
            <a:srgbClr val="A4A3A4"/>
          </p15:clr>
        </p15:guide>
        <p15:guide id="33" pos="1588" userDrawn="1">
          <p15:clr>
            <a:srgbClr val="A4A3A4"/>
          </p15:clr>
        </p15:guide>
        <p15:guide id="34" pos="176" userDrawn="1">
          <p15:clr>
            <a:srgbClr val="A4A3A4"/>
          </p15:clr>
        </p15:guide>
        <p15:guide id="35" pos="6065" userDrawn="1">
          <p15:clr>
            <a:srgbClr val="A4A3A4"/>
          </p15:clr>
        </p15:guide>
        <p15:guide id="36" pos="4652" userDrawn="1">
          <p15:clr>
            <a:srgbClr val="A4A3A4"/>
          </p15:clr>
        </p15:guide>
        <p15:guide id="37" pos="4571" userDrawn="1">
          <p15:clr>
            <a:srgbClr val="A4A3A4"/>
          </p15:clr>
        </p15:guide>
        <p15:guide id="38" pos="3159" userDrawn="1">
          <p15:clr>
            <a:srgbClr val="A4A3A4"/>
          </p15:clr>
        </p15:guide>
        <p15:guide id="39" pos="3081" userDrawn="1">
          <p15:clr>
            <a:srgbClr val="A4A3A4"/>
          </p15:clr>
        </p15:guide>
        <p15:guide id="40" pos="3120" userDrawn="1">
          <p15:clr>
            <a:srgbClr val="A4A3A4"/>
          </p15:clr>
        </p15:guide>
        <p15:guide id="41" pos="1699">
          <p15:clr>
            <a:srgbClr val="A4A3A4"/>
          </p15:clr>
        </p15:guide>
        <p15:guide id="42" pos="1607">
          <p15:clr>
            <a:srgbClr val="A4A3A4"/>
          </p15:clr>
        </p15:guide>
        <p15:guide id="43" pos="-36">
          <p15:clr>
            <a:srgbClr val="A4A3A4"/>
          </p15:clr>
        </p15:guide>
        <p15:guide id="44" pos="6814">
          <p15:clr>
            <a:srgbClr val="A4A3A4"/>
          </p15:clr>
        </p15:guide>
        <p15:guide id="45" pos="5171">
          <p15:clr>
            <a:srgbClr val="A4A3A4"/>
          </p15:clr>
        </p15:guide>
        <p15:guide id="46" pos="5078">
          <p15:clr>
            <a:srgbClr val="A4A3A4"/>
          </p15:clr>
        </p15:guide>
        <p15:guide id="47" pos="3434">
          <p15:clr>
            <a:srgbClr val="A4A3A4"/>
          </p15:clr>
        </p15:guide>
        <p15:guide id="48" pos="3344">
          <p15:clr>
            <a:srgbClr val="A4A3A4"/>
          </p15:clr>
        </p15:guide>
        <p15:guide id="49" pos="3389">
          <p15:clr>
            <a:srgbClr val="A4A3A4"/>
          </p15:clr>
        </p15:guide>
        <p15:guide id="50" pos="1427">
          <p15:clr>
            <a:srgbClr val="A4A3A4"/>
          </p15:clr>
        </p15:guide>
        <p15:guide id="51" pos="1348">
          <p15:clr>
            <a:srgbClr val="A4A3A4"/>
          </p15:clr>
        </p15:guide>
        <p15:guide id="52" pos="-64">
          <p15:clr>
            <a:srgbClr val="A4A3A4"/>
          </p15:clr>
        </p15:guide>
        <p15:guide id="53" pos="5825">
          <p15:clr>
            <a:srgbClr val="A4A3A4"/>
          </p15:clr>
        </p15:guide>
        <p15:guide id="54" pos="4412">
          <p15:clr>
            <a:srgbClr val="A4A3A4"/>
          </p15:clr>
        </p15:guide>
        <p15:guide id="55" pos="4331">
          <p15:clr>
            <a:srgbClr val="A4A3A4"/>
          </p15:clr>
        </p15:guide>
        <p15:guide id="56" pos="2919">
          <p15:clr>
            <a:srgbClr val="A4A3A4"/>
          </p15:clr>
        </p15:guide>
        <p15:guide id="57" pos="2841">
          <p15:clr>
            <a:srgbClr val="A4A3A4"/>
          </p15:clr>
        </p15:guide>
        <p15:guide id="5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59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4016" userDrawn="1">
          <p15:clr>
            <a:srgbClr val="A4A3A4"/>
          </p15:clr>
        </p15:guide>
        <p15:guide id="5" orient="horz" pos="3129" userDrawn="1">
          <p15:clr>
            <a:srgbClr val="A4A3A4"/>
          </p15:clr>
        </p15:guide>
        <p15:guide id="6" pos="2140" userDrawn="1">
          <p15:clr>
            <a:srgbClr val="A4A3A4"/>
          </p15:clr>
        </p15:guide>
        <p15:guide id="7" pos="299" userDrawn="1">
          <p15:clr>
            <a:srgbClr val="A4A3A4"/>
          </p15:clr>
        </p15:guide>
        <p15:guide id="8" pos="398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da2" initials="d" lastIdx="6" clrIdx="0"/>
  <p:cmAuthor id="1" name="Dada" initials="DT" lastIdx="20" clrIdx="1"/>
  <p:cmAuthor id="2" name="Dada-Design" initials="D" lastIdx="4" clrIdx="2"/>
  <p:cmAuthor id="3" name="kair" initials="kr" lastIdx="3" clrIdx="3"/>
  <p:cmAuthor id="4" name="Rannenberg" initials="R" lastIdx="1" clrIdx="4">
    <p:extLst>
      <p:ext uri="{19B8F6BF-5375-455C-9EA6-DF929625EA0E}">
        <p15:presenceInfo xmlns:p15="http://schemas.microsoft.com/office/powerpoint/2012/main" userId="Rannen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BA6"/>
    <a:srgbClr val="00C95F"/>
    <a:srgbClr val="10458B"/>
    <a:srgbClr val="898989"/>
    <a:srgbClr val="112D82"/>
    <a:srgbClr val="164194"/>
    <a:srgbClr val="FEEB17"/>
    <a:srgbClr val="4472C4"/>
    <a:srgbClr val="E20074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86395" autoAdjust="0"/>
  </p:normalViewPr>
  <p:slideViewPr>
    <p:cSldViewPr snapToGrid="0" snapToObjects="1">
      <p:cViewPr varScale="1">
        <p:scale>
          <a:sx n="105" d="100"/>
          <a:sy n="105" d="100"/>
        </p:scale>
        <p:origin x="2704" y="192"/>
      </p:cViewPr>
      <p:guideLst>
        <p:guide orient="horz" pos="204"/>
        <p:guide orient="horz" pos="2041"/>
        <p:guide orient="horz" pos="931"/>
        <p:guide orient="horz" pos="3267"/>
        <p:guide orient="horz" pos="703"/>
        <p:guide orient="horz" pos="3493"/>
        <p:guide orient="horz" pos="3719"/>
        <p:guide orient="horz" pos="3879"/>
        <p:guide pos="1939"/>
        <p:guide pos="1847"/>
        <p:guide pos="204"/>
        <p:guide pos="7054"/>
        <p:guide pos="5411"/>
        <p:guide pos="5318"/>
        <p:guide pos="3674"/>
        <p:guide pos="3584"/>
        <p:guide pos="3629"/>
        <p:guide orient="horz" pos="216"/>
        <p:guide orient="horz" pos="2160"/>
        <p:guide orient="horz" pos="984"/>
        <p:guide orient="horz" pos="3456"/>
        <p:guide orient="horz" pos="744"/>
        <p:guide orient="horz" pos="3697"/>
        <p:guide orient="horz" pos="3936"/>
        <p:guide orient="horz" pos="4104"/>
        <p:guide pos="1667"/>
        <p:guide pos="1588"/>
        <p:guide pos="176"/>
        <p:guide pos="6065"/>
        <p:guide pos="4652"/>
        <p:guide pos="4571"/>
        <p:guide pos="3159"/>
        <p:guide pos="3081"/>
        <p:guide pos="3120"/>
        <p:guide pos="1699"/>
        <p:guide pos="1607"/>
        <p:guide pos="-36"/>
        <p:guide pos="6814"/>
        <p:guide pos="5171"/>
        <p:guide pos="5078"/>
        <p:guide pos="3434"/>
        <p:guide pos="3344"/>
        <p:guide pos="3389"/>
        <p:guide pos="1427"/>
        <p:guide pos="1348"/>
        <p:guide pos="-64"/>
        <p:guide pos="5825"/>
        <p:guide pos="4412"/>
        <p:guide pos="4331"/>
        <p:guide pos="2919"/>
        <p:guide pos="28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2814" y="-78"/>
      </p:cViewPr>
      <p:guideLst>
        <p:guide orient="horz" pos="2881"/>
        <p:guide pos="2159"/>
        <p:guide pos="302"/>
        <p:guide pos="4016"/>
        <p:guide orient="horz" pos="3129"/>
        <p:guide pos="2140"/>
        <p:guide pos="299"/>
        <p:guide pos="39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52280" y="9384000"/>
            <a:ext cx="467234" cy="30498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78133" y="262079"/>
            <a:ext cx="5803635" cy="281046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403225"/>
            <a:ext cx="4806950" cy="3605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4367" y="4210500"/>
            <a:ext cx="5845766" cy="49760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852900" y="9384000"/>
            <a:ext cx="467234" cy="3049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981745" rtl="0" eaLnBrk="1" latinLnBrk="0" hangingPunct="1">
      <a:lnSpc>
        <a:spcPct val="90000"/>
      </a:lnSpc>
      <a:spcBef>
        <a:spcPts val="341"/>
      </a:spcBef>
      <a:buClr>
        <a:schemeClr val="tx2"/>
      </a:buClr>
      <a:buSzPct val="75000"/>
      <a:buFont typeface="Wingdings" pitchFamily="2" charset="2"/>
      <a:buNone/>
      <a:defRPr sz="9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981745" rtl="0" eaLnBrk="1" latinLnBrk="0" hangingPunct="1">
      <a:lnSpc>
        <a:spcPct val="90000"/>
      </a:lnSpc>
      <a:spcBef>
        <a:spcPts val="341"/>
      </a:spcBef>
      <a:buClr>
        <a:schemeClr val="tx2"/>
      </a:buClr>
      <a:buSzPct val="75000"/>
      <a:buFont typeface="Wingdings" pitchFamily="2" charset="2"/>
      <a:buNone/>
      <a:defRPr sz="9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73046" indent="-73046" algn="l" defTabSz="981745" rtl="0" eaLnBrk="1" latinLnBrk="0" hangingPunct="1">
      <a:lnSpc>
        <a:spcPct val="90000"/>
      </a:lnSpc>
      <a:spcBef>
        <a:spcPts val="341"/>
      </a:spcBef>
      <a:buClrTx/>
      <a:buSzPct val="70000"/>
      <a:buFont typeface="Wingdings 2" panose="05020102010507070707" pitchFamily="18" charset="2"/>
      <a:buChar char="¡"/>
      <a:defRPr sz="9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54210" indent="-81163" algn="l" defTabSz="981745" rtl="0" eaLnBrk="1" latinLnBrk="0" hangingPunct="1">
      <a:lnSpc>
        <a:spcPct val="90000"/>
      </a:lnSpc>
      <a:spcBef>
        <a:spcPts val="341"/>
      </a:spcBef>
      <a:buClrTx/>
      <a:buSzPct val="70000"/>
      <a:buFont typeface="Wingdings 2" panose="05020102010507070707" pitchFamily="18" charset="2"/>
      <a:buChar char="¡"/>
      <a:defRPr sz="9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27256" indent="-73046" algn="l" defTabSz="981745" rtl="0" eaLnBrk="1" latinLnBrk="0" hangingPunct="1">
      <a:lnSpc>
        <a:spcPct val="90000"/>
      </a:lnSpc>
      <a:spcBef>
        <a:spcPts val="341"/>
      </a:spcBef>
      <a:buClrTx/>
      <a:buSzPct val="70000"/>
      <a:buFont typeface="Wingdings 2" panose="05020102010507070707" pitchFamily="18" charset="2"/>
      <a:buChar char="¡"/>
      <a:defRPr sz="9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454364" algn="l" defTabSz="9817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45236" algn="l" defTabSz="9817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36109" algn="l" defTabSz="9817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26981" algn="l" defTabSz="9817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5656E7B2-CF27-8D4F-9DDF-52E4DE932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3249" y="2762201"/>
            <a:ext cx="1995279" cy="1333597"/>
          </a:xfrm>
          <a:prstGeom prst="rect">
            <a:avLst/>
          </a:prstGeom>
        </p:spPr>
      </p:pic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0612FF26-F0C9-E846-923F-FE10E61E91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5472" y="2327580"/>
            <a:ext cx="3550424" cy="4030359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0FDC67C-490E-D34B-8850-B0C6EBAEB9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472" y="1437394"/>
            <a:ext cx="2429842" cy="6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4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E0A79-44E0-C344-B8F6-654661206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380" y="1825625"/>
            <a:ext cx="4629150" cy="4351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D2A02-E32C-634F-94F9-99115CD8176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8273" y="2863737"/>
            <a:ext cx="2949178" cy="33132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16562" indent="0">
              <a:buNone/>
              <a:defRPr sz="1000"/>
            </a:lvl2pPr>
            <a:lvl3pPr marL="633127" indent="0">
              <a:buNone/>
              <a:defRPr sz="800"/>
            </a:lvl3pPr>
            <a:lvl4pPr marL="949689" indent="0">
              <a:buNone/>
              <a:defRPr sz="700"/>
            </a:lvl4pPr>
            <a:lvl5pPr marL="1266252" indent="0">
              <a:buNone/>
              <a:defRPr sz="700"/>
            </a:lvl5pPr>
            <a:lvl6pPr marL="1582815" indent="0">
              <a:buNone/>
              <a:defRPr sz="700"/>
            </a:lvl6pPr>
            <a:lvl7pPr marL="1899379" indent="0">
              <a:buNone/>
              <a:defRPr sz="700"/>
            </a:lvl7pPr>
            <a:lvl8pPr marL="2215942" indent="0">
              <a:buNone/>
              <a:defRPr sz="700"/>
            </a:lvl8pPr>
            <a:lvl9pPr marL="2532505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2DD0C-0E4F-4F48-ADD0-E78EF48B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B428-EA05-114E-948D-5D0CD97F9603}" type="datetime4">
              <a:rPr lang="en-GB" smtClean="0"/>
              <a:pPr/>
              <a:t>26 November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39AF8-F1F9-1B4A-A0B2-33321912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91318-F8D0-C942-AC79-942D2890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A34088-7674-0A44-AF27-56239EC69306}"/>
              </a:ext>
            </a:extLst>
          </p:cNvPr>
          <p:cNvCxnSpPr/>
          <p:nvPr userDrawn="1"/>
        </p:nvCxnSpPr>
        <p:spPr>
          <a:xfrm>
            <a:off x="388272" y="6354763"/>
            <a:ext cx="8370256" cy="158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B5240E46-AD09-034D-A98D-8F75414B5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9828" y="257037"/>
            <a:ext cx="1112537" cy="1366325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91F3A94-32E4-F744-9BF9-3EADAEACD7A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10761" y="1825625"/>
            <a:ext cx="2949178" cy="858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ABBA6"/>
                </a:solidFill>
              </a:defRPr>
            </a:lvl1pPr>
            <a:lvl2pPr marL="316562" indent="0">
              <a:buNone/>
              <a:defRPr sz="1000"/>
            </a:lvl2pPr>
            <a:lvl3pPr marL="633127" indent="0">
              <a:buNone/>
              <a:defRPr sz="800"/>
            </a:lvl3pPr>
            <a:lvl4pPr marL="949689" indent="0">
              <a:buNone/>
              <a:defRPr sz="700"/>
            </a:lvl4pPr>
            <a:lvl5pPr marL="1266252" indent="0">
              <a:buNone/>
              <a:defRPr sz="700"/>
            </a:lvl5pPr>
            <a:lvl6pPr marL="1582815" indent="0">
              <a:buNone/>
              <a:defRPr sz="700"/>
            </a:lvl6pPr>
            <a:lvl7pPr marL="1899379" indent="0">
              <a:buNone/>
              <a:defRPr sz="700"/>
            </a:lvl7pPr>
            <a:lvl8pPr marL="2215942" indent="0">
              <a:buNone/>
              <a:defRPr sz="700"/>
            </a:lvl8pPr>
            <a:lvl9pPr marL="2532505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BDCD9D-338A-814A-A94D-FDB89AEB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365128"/>
            <a:ext cx="5955716" cy="1316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97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89643-9912-EB45-A809-9FC522D00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681164"/>
            <a:ext cx="4629150" cy="4495799"/>
          </a:xfrm>
        </p:spPr>
        <p:txBody>
          <a:bodyPr/>
          <a:lstStyle>
            <a:lvl1pPr marL="0" indent="0">
              <a:buNone/>
              <a:defRPr sz="2200"/>
            </a:lvl1pPr>
            <a:lvl2pPr marL="316562" indent="0">
              <a:buNone/>
              <a:defRPr sz="1900"/>
            </a:lvl2pPr>
            <a:lvl3pPr marL="633127" indent="0">
              <a:buNone/>
              <a:defRPr sz="1700"/>
            </a:lvl3pPr>
            <a:lvl4pPr marL="949689" indent="0">
              <a:buNone/>
              <a:defRPr sz="1400"/>
            </a:lvl4pPr>
            <a:lvl5pPr marL="1266252" indent="0">
              <a:buNone/>
              <a:defRPr sz="1400"/>
            </a:lvl5pPr>
            <a:lvl6pPr marL="1582815" indent="0">
              <a:buNone/>
              <a:defRPr sz="1400"/>
            </a:lvl6pPr>
            <a:lvl7pPr marL="1899379" indent="0">
              <a:buNone/>
              <a:defRPr sz="1400"/>
            </a:lvl7pPr>
            <a:lvl8pPr marL="2215942" indent="0">
              <a:buNone/>
              <a:defRPr sz="1400"/>
            </a:lvl8pPr>
            <a:lvl9pPr marL="2532505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7CBBD-FB08-7848-B219-7AD413B0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77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EE0CD911-33CD-5D42-A3EE-CB79DD088093}" type="datetime4">
              <a:rPr lang="en-GB" smtClean="0"/>
              <a:pPr/>
              <a:t>26 November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3B6CB-CB29-B546-BB3B-81449FA9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66517-938E-9E48-B223-F73F9CF2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3D2A02-E32C-634F-94F9-99115CD8176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8273" y="2863737"/>
            <a:ext cx="2949178" cy="33132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16562" indent="0">
              <a:buNone/>
              <a:defRPr sz="1000"/>
            </a:lvl2pPr>
            <a:lvl3pPr marL="633127" indent="0">
              <a:buNone/>
              <a:defRPr sz="800"/>
            </a:lvl3pPr>
            <a:lvl4pPr marL="949689" indent="0">
              <a:buNone/>
              <a:defRPr sz="700"/>
            </a:lvl4pPr>
            <a:lvl5pPr marL="1266252" indent="0">
              <a:buNone/>
              <a:defRPr sz="700"/>
            </a:lvl5pPr>
            <a:lvl6pPr marL="1582815" indent="0">
              <a:buNone/>
              <a:defRPr sz="700"/>
            </a:lvl6pPr>
            <a:lvl7pPr marL="1899379" indent="0">
              <a:buNone/>
              <a:defRPr sz="700"/>
            </a:lvl7pPr>
            <a:lvl8pPr marL="2215942" indent="0">
              <a:buNone/>
              <a:defRPr sz="700"/>
            </a:lvl8pPr>
            <a:lvl9pPr marL="2532505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D8DB44-7F55-9D49-A74F-D321505D45C1}"/>
              </a:ext>
            </a:extLst>
          </p:cNvPr>
          <p:cNvCxnSpPr/>
          <p:nvPr userDrawn="1"/>
        </p:nvCxnSpPr>
        <p:spPr>
          <a:xfrm>
            <a:off x="388272" y="6354763"/>
            <a:ext cx="8370256" cy="158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CE39AE7E-251C-2641-A9D8-EFC1E237B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9828" y="257037"/>
            <a:ext cx="1112537" cy="13663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774AC6-A151-DD4B-98F3-F821CF57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365128"/>
            <a:ext cx="5955716" cy="1316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449CD-8753-DF4B-B06C-B2EA0979FED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10761" y="1825625"/>
            <a:ext cx="2949178" cy="858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ABBA6"/>
                </a:solidFill>
              </a:defRPr>
            </a:lvl1pPr>
            <a:lvl2pPr marL="316562" indent="0">
              <a:buNone/>
              <a:defRPr sz="1000"/>
            </a:lvl2pPr>
            <a:lvl3pPr marL="633127" indent="0">
              <a:buNone/>
              <a:defRPr sz="800"/>
            </a:lvl3pPr>
            <a:lvl4pPr marL="949689" indent="0">
              <a:buNone/>
              <a:defRPr sz="700"/>
            </a:lvl4pPr>
            <a:lvl5pPr marL="1266252" indent="0">
              <a:buNone/>
              <a:defRPr sz="700"/>
            </a:lvl5pPr>
            <a:lvl6pPr marL="1582815" indent="0">
              <a:buNone/>
              <a:defRPr sz="700"/>
            </a:lvl6pPr>
            <a:lvl7pPr marL="1899379" indent="0">
              <a:buNone/>
              <a:defRPr sz="700"/>
            </a:lvl7pPr>
            <a:lvl8pPr marL="2215942" indent="0">
              <a:buNone/>
              <a:defRPr sz="700"/>
            </a:lvl8pPr>
            <a:lvl9pPr marL="2532505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72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31C0-C7A5-3645-8F2C-90C63C74A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271" y="3154962"/>
            <a:ext cx="8370256" cy="1778779"/>
          </a:xfrm>
        </p:spPr>
        <p:txBody>
          <a:bodyPr anchor="t"/>
          <a:lstStyle>
            <a:lvl1pPr algn="l">
              <a:defRPr sz="4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8D328-7759-2F45-9EAE-93211720C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271" y="4933743"/>
            <a:ext cx="8370256" cy="1206303"/>
          </a:xfrm>
        </p:spPr>
        <p:txBody>
          <a:bodyPr/>
          <a:lstStyle>
            <a:lvl1pPr marL="0" indent="0" algn="l">
              <a:buNone/>
              <a:defRPr sz="17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316562" indent="0" algn="ctr">
              <a:buNone/>
              <a:defRPr sz="1400"/>
            </a:lvl2pPr>
            <a:lvl3pPr marL="633127" indent="0" algn="ctr">
              <a:buNone/>
              <a:defRPr sz="1200"/>
            </a:lvl3pPr>
            <a:lvl4pPr marL="949689" indent="0" algn="ctr">
              <a:buNone/>
              <a:defRPr sz="1100"/>
            </a:lvl4pPr>
            <a:lvl5pPr marL="1266252" indent="0" algn="ctr">
              <a:buNone/>
              <a:defRPr sz="1100"/>
            </a:lvl5pPr>
            <a:lvl6pPr marL="1582815" indent="0" algn="ctr">
              <a:buNone/>
              <a:defRPr sz="1100"/>
            </a:lvl6pPr>
            <a:lvl7pPr marL="1899379" indent="0" algn="ctr">
              <a:buNone/>
              <a:defRPr sz="1100"/>
            </a:lvl7pPr>
            <a:lvl8pPr marL="2215942" indent="0" algn="ctr">
              <a:buNone/>
              <a:defRPr sz="1100"/>
            </a:lvl8pPr>
            <a:lvl9pPr marL="2532505" indent="0" algn="ctr">
              <a:buNone/>
              <a:defRPr sz="1100"/>
            </a:lvl9pPr>
          </a:lstStyle>
          <a:p>
            <a:r>
              <a:rPr lang="en-US" dirty="0" err="1"/>
              <a:t>cybercompetencenetwork.eu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78329-23C0-1846-956A-45ECEE13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272" y="6356352"/>
            <a:ext cx="30861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Copyright 2020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272" y="6354763"/>
            <a:ext cx="8370256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8272" y="3154963"/>
            <a:ext cx="8370256" cy="1588"/>
          </a:xfrm>
          <a:prstGeom prst="line">
            <a:avLst/>
          </a:prstGeom>
          <a:ln w="25400">
            <a:solidFill>
              <a:srgbClr val="5AB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arrow&#10;&#10;Description automatically generated">
            <a:extLst>
              <a:ext uri="{FF2B5EF4-FFF2-40B4-BE49-F238E27FC236}">
                <a16:creationId xmlns:a16="http://schemas.microsoft.com/office/drawing/2014/main" id="{50B77D7D-EBFD-894E-AA93-6D95B97E79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3051" y="492473"/>
            <a:ext cx="1718089" cy="2110014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FC2C2799-5EFF-554F-9AB5-C711D9AB22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3280" y="5148458"/>
            <a:ext cx="1515247" cy="101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4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31C0-C7A5-3645-8F2C-90C63C74A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271" y="2159010"/>
            <a:ext cx="5704416" cy="2773145"/>
          </a:xfrm>
        </p:spPr>
        <p:txBody>
          <a:bodyPr anchor="t"/>
          <a:lstStyle>
            <a:lvl1pPr algn="l">
              <a:defRPr sz="4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8D328-7759-2F45-9EAE-93211720C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271" y="4933743"/>
            <a:ext cx="4591233" cy="1206303"/>
          </a:xfrm>
        </p:spPr>
        <p:txBody>
          <a:bodyPr/>
          <a:lstStyle>
            <a:lvl1pPr marL="0" indent="0" algn="l">
              <a:buNone/>
              <a:defRPr sz="1700" b="0" i="0">
                <a:solidFill>
                  <a:srgbClr val="A5A5A5"/>
                </a:solidFill>
                <a:latin typeface="Arial"/>
                <a:cs typeface="Arial"/>
              </a:defRPr>
            </a:lvl1pPr>
            <a:lvl2pPr marL="316562" indent="0" algn="ctr">
              <a:buNone/>
              <a:defRPr sz="1400"/>
            </a:lvl2pPr>
            <a:lvl3pPr marL="633127" indent="0" algn="ctr">
              <a:buNone/>
              <a:defRPr sz="1200"/>
            </a:lvl3pPr>
            <a:lvl4pPr marL="949689" indent="0" algn="ctr">
              <a:buNone/>
              <a:defRPr sz="1100"/>
            </a:lvl4pPr>
            <a:lvl5pPr marL="1266252" indent="0" algn="ctr">
              <a:buNone/>
              <a:defRPr sz="1100"/>
            </a:lvl5pPr>
            <a:lvl6pPr marL="1582815" indent="0" algn="ctr">
              <a:buNone/>
              <a:defRPr sz="1100"/>
            </a:lvl6pPr>
            <a:lvl7pPr marL="1899379" indent="0" algn="ctr">
              <a:buNone/>
              <a:defRPr sz="1100"/>
            </a:lvl7pPr>
            <a:lvl8pPr marL="2215942" indent="0" algn="ctr">
              <a:buNone/>
              <a:defRPr sz="1100"/>
            </a:lvl8pPr>
            <a:lvl9pPr marL="2532505" indent="0" algn="ctr">
              <a:buNone/>
              <a:defRPr sz="11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388272" y="2170989"/>
            <a:ext cx="5704415" cy="0"/>
          </a:xfrm>
          <a:prstGeom prst="line">
            <a:avLst/>
          </a:prstGeom>
          <a:ln w="25400">
            <a:solidFill>
              <a:srgbClr val="5AB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45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31C0-C7A5-3645-8F2C-90C63C74A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271" y="3154962"/>
            <a:ext cx="8370256" cy="1778779"/>
          </a:xfrm>
        </p:spPr>
        <p:txBody>
          <a:bodyPr anchor="t"/>
          <a:lstStyle>
            <a:lvl1pPr algn="l">
              <a:defRPr sz="4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8D328-7759-2F45-9EAE-93211720C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271" y="4933743"/>
            <a:ext cx="8370256" cy="1206303"/>
          </a:xfrm>
        </p:spPr>
        <p:txBody>
          <a:bodyPr/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316562" indent="0" algn="ctr">
              <a:buNone/>
              <a:defRPr sz="1400"/>
            </a:lvl2pPr>
            <a:lvl3pPr marL="633127" indent="0" algn="ctr">
              <a:buNone/>
              <a:defRPr sz="1200"/>
            </a:lvl3pPr>
            <a:lvl4pPr marL="949689" indent="0" algn="ctr">
              <a:buNone/>
              <a:defRPr sz="1100"/>
            </a:lvl4pPr>
            <a:lvl5pPr marL="1266252" indent="0" algn="ctr">
              <a:buNone/>
              <a:defRPr sz="1100"/>
            </a:lvl5pPr>
            <a:lvl6pPr marL="1582815" indent="0" algn="ctr">
              <a:buNone/>
              <a:defRPr sz="1100"/>
            </a:lvl6pPr>
            <a:lvl7pPr marL="1899379" indent="0" algn="ctr">
              <a:buNone/>
              <a:defRPr sz="1100"/>
            </a:lvl7pPr>
            <a:lvl8pPr marL="2215942" indent="0" algn="ctr">
              <a:buNone/>
              <a:defRPr sz="1100"/>
            </a:lvl8pPr>
            <a:lvl9pPr marL="2532505" indent="0" algn="ctr">
              <a:buNone/>
              <a:defRPr sz="1100"/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C785D-C593-9149-B3CD-4A7A6B43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F3C635-04E2-E645-8202-D0C46E42077C}" type="datetime4">
              <a:rPr lang="en-GB" smtClean="0"/>
              <a:pPr/>
              <a:t>26 November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78329-23C0-1846-956A-45ECEE13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/>
              <a:t>Copyright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C896-04EE-084B-B3F0-EA45F73C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5AD2CE-F49B-4E00-A4C1-B0C86F7952B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272" y="6354763"/>
            <a:ext cx="8370256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88272" y="6353175"/>
            <a:ext cx="8370256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88272" y="3154963"/>
            <a:ext cx="8370256" cy="1588"/>
          </a:xfrm>
          <a:prstGeom prst="line">
            <a:avLst/>
          </a:prstGeom>
          <a:ln w="25400">
            <a:solidFill>
              <a:srgbClr val="5AB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88271" y="3153375"/>
            <a:ext cx="837025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2FB3C8AE-1692-A047-A595-8C8E5C7919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0438" y="315149"/>
            <a:ext cx="1729222" cy="212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4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365128"/>
            <a:ext cx="59557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60B5-ECA4-034A-9EEB-3DF358360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2186B-557C-124F-BD10-7B2AD6E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algn="ctr"/>
            <a:r>
              <a:rPr lang="en-US" dirty="0"/>
              <a:t>Copyright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F4F52-9237-544E-B37E-57C51C2E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033235-BA77-C14F-98F2-4C2C6B73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272" y="6356352"/>
            <a:ext cx="2057400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D0077B40-E328-2546-AC34-49BC20E8CF2E}" type="datetime4">
              <a:rPr lang="en-GB" smtClean="0"/>
              <a:pPr/>
              <a:t>26 November 2020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2847C3-138A-6C40-8011-B6C67031AC94}"/>
              </a:ext>
            </a:extLst>
          </p:cNvPr>
          <p:cNvCxnSpPr/>
          <p:nvPr userDrawn="1"/>
        </p:nvCxnSpPr>
        <p:spPr>
          <a:xfrm>
            <a:off x="388272" y="6354763"/>
            <a:ext cx="8370256" cy="158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7B82CBE3-F11D-9B40-A989-497684B15F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9828" y="257037"/>
            <a:ext cx="1112537" cy="13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271" y="566275"/>
            <a:ext cx="8370256" cy="5670844"/>
          </a:xfrm>
        </p:spPr>
        <p:txBody>
          <a:bodyPr>
            <a:normAutofit/>
          </a:bodyPr>
          <a:lstStyle>
            <a:lvl1pPr>
              <a:defRPr sz="4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Use this slide for large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5576-3AE0-BC4B-ABA6-A0A91753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0C93E-A4ED-7645-82C8-BB74450C32ED}" type="datetime4">
              <a:rPr lang="en-GB" smtClean="0"/>
              <a:pPr/>
              <a:t>26 November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2186B-557C-124F-BD10-7B2AD6E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/>
              <a:t>Copyright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F4F52-9237-544E-B37E-57C51C2E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5AD2CE-F49B-4E00-A4C1-B0C86F7952B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8272" y="363539"/>
            <a:ext cx="837025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8272" y="6353175"/>
            <a:ext cx="8370256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94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271" y="566275"/>
            <a:ext cx="8370256" cy="5670844"/>
          </a:xfrm>
        </p:spPr>
        <p:txBody>
          <a:bodyPr>
            <a:normAutofit/>
          </a:bodyPr>
          <a:lstStyle>
            <a:lvl1pPr>
              <a:defRPr sz="4200" b="0" i="0" baseline="0">
                <a:solidFill>
                  <a:srgbClr val="5ABB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Use this slide for large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5576-3AE0-BC4B-ABA6-A0A91753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94B2F2E8-F9FC-0E43-B5DE-39D77E5E0066}" type="datetime4">
              <a:rPr lang="en-GB" smtClean="0"/>
              <a:pPr/>
              <a:t>26 November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2186B-557C-124F-BD10-7B2AD6E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5A5A5"/>
                </a:solidFill>
              </a:defRPr>
            </a:lvl1pPr>
          </a:lstStyle>
          <a:p>
            <a:pPr algn="ctr"/>
            <a:r>
              <a:rPr lang="en-US" dirty="0"/>
              <a:t>Copyright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F4F52-9237-544E-B37E-57C51C2E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5A5A5"/>
                </a:solidFill>
              </a:defRPr>
            </a:lvl1pPr>
          </a:lstStyle>
          <a:p>
            <a:fld id="{375AD2CE-F49B-4E00-A4C1-B0C86F7952B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8272" y="363539"/>
            <a:ext cx="837025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B330FB-A1E7-0146-9A83-AFF1A9251FA8}"/>
              </a:ext>
            </a:extLst>
          </p:cNvPr>
          <p:cNvCxnSpPr/>
          <p:nvPr userDrawn="1"/>
        </p:nvCxnSpPr>
        <p:spPr>
          <a:xfrm>
            <a:off x="388272" y="6354763"/>
            <a:ext cx="8370256" cy="158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94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C8A71-AC4F-9240-9336-C3BF2E120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825625"/>
            <a:ext cx="3886200" cy="435133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C82B4-2116-8040-BCF0-CCFE0B260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2328" y="1825625"/>
            <a:ext cx="3886200" cy="4351339"/>
          </a:xfrm>
        </p:spPr>
        <p:txBody>
          <a:bodyPr>
            <a:normAutofit/>
          </a:bodyPr>
          <a:lstStyle>
            <a:lvl1pPr marL="158283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74845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7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91408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07971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24535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474845" lvl="1" indent="-158283" algn="l" defTabSz="633127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791408" lvl="2" indent="-158283" algn="l" defTabSz="633127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107971" lvl="3" indent="-158283" algn="l" defTabSz="633127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424535" lvl="4" indent="-158283" algn="l" defTabSz="633127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99FD9-9A05-D64C-8F75-DC66638E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4D59-F270-7D43-960B-96C1A06A98E9}" type="datetime4">
              <a:rPr lang="en-GB" smtClean="0"/>
              <a:pPr/>
              <a:t>26 November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1892B-CF84-1D48-96E7-A35B4E47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1664B-0474-5840-9EC6-BE7E2B60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365128"/>
            <a:ext cx="59557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F238BF-0BA7-1F4B-9DA5-402F7951FBD5}"/>
              </a:ext>
            </a:extLst>
          </p:cNvPr>
          <p:cNvCxnSpPr/>
          <p:nvPr userDrawn="1"/>
        </p:nvCxnSpPr>
        <p:spPr>
          <a:xfrm>
            <a:off x="388272" y="6354763"/>
            <a:ext cx="8370256" cy="158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BA403748-E7C1-5D4F-96AF-A53A812C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9828" y="257037"/>
            <a:ext cx="1112537" cy="13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C4BB8-1DA2-4046-B1C8-55801360B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272" y="1681163"/>
            <a:ext cx="3868340" cy="82391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562" indent="0">
              <a:buNone/>
              <a:defRPr sz="1400" b="1"/>
            </a:lvl2pPr>
            <a:lvl3pPr marL="633127" indent="0">
              <a:buNone/>
              <a:defRPr sz="1200" b="1"/>
            </a:lvl3pPr>
            <a:lvl4pPr marL="949689" indent="0">
              <a:buNone/>
              <a:defRPr sz="1100" b="1"/>
            </a:lvl4pPr>
            <a:lvl5pPr marL="1266252" indent="0">
              <a:buNone/>
              <a:defRPr sz="1100" b="1"/>
            </a:lvl5pPr>
            <a:lvl6pPr marL="1582815" indent="0">
              <a:buNone/>
              <a:defRPr sz="1100" b="1"/>
            </a:lvl6pPr>
            <a:lvl7pPr marL="1899379" indent="0">
              <a:buNone/>
              <a:defRPr sz="1100" b="1"/>
            </a:lvl7pPr>
            <a:lvl8pPr marL="2215942" indent="0">
              <a:buNone/>
              <a:defRPr sz="1100" b="1"/>
            </a:lvl8pPr>
            <a:lvl9pPr marL="2532505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0F5FE-3BEC-1840-ACD5-54619C0BB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27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F128E-52FB-1C4F-BEE1-5602E1B6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C45-8FC5-684A-8176-96751597435E}" type="datetime4">
              <a:rPr lang="en-GB" smtClean="0"/>
              <a:pPr/>
              <a:t>26 November 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6F5BA-2A5A-0E47-AA88-2780F173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FD87C-23BD-C24F-B47C-69891DF5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365128"/>
            <a:ext cx="5955716" cy="1316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F6A8E9-FACF-9C4A-9549-FD3278655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1139" y="1681163"/>
            <a:ext cx="3887391" cy="82391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562" indent="0">
              <a:buNone/>
              <a:defRPr sz="1400" b="1"/>
            </a:lvl2pPr>
            <a:lvl3pPr marL="633127" indent="0">
              <a:buNone/>
              <a:defRPr sz="1200" b="1"/>
            </a:lvl3pPr>
            <a:lvl4pPr marL="949689" indent="0">
              <a:buNone/>
              <a:defRPr sz="1100" b="1"/>
            </a:lvl4pPr>
            <a:lvl5pPr marL="1266252" indent="0">
              <a:buNone/>
              <a:defRPr sz="1100" b="1"/>
            </a:lvl5pPr>
            <a:lvl6pPr marL="1582815" indent="0">
              <a:buNone/>
              <a:defRPr sz="1100" b="1"/>
            </a:lvl6pPr>
            <a:lvl7pPr marL="1899379" indent="0">
              <a:buNone/>
              <a:defRPr sz="1100" b="1"/>
            </a:lvl7pPr>
            <a:lvl8pPr marL="2215942" indent="0">
              <a:buNone/>
              <a:defRPr sz="1100" b="1"/>
            </a:lvl8pPr>
            <a:lvl9pPr marL="2532505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1E3783-B899-4744-9159-7E51F8549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1139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DA9ED8-5275-0F42-9607-AF424BB549A3}"/>
              </a:ext>
            </a:extLst>
          </p:cNvPr>
          <p:cNvCxnSpPr/>
          <p:nvPr userDrawn="1"/>
        </p:nvCxnSpPr>
        <p:spPr>
          <a:xfrm>
            <a:off x="388272" y="6354763"/>
            <a:ext cx="8370256" cy="158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808636E8-4C24-B64D-A486-7D7CBF64A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9828" y="257037"/>
            <a:ext cx="1112537" cy="13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5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58E67-1578-684A-8220-283037ED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ED8E-78D7-2E44-984A-611E6A023374}" type="datetime4">
              <a:rPr lang="en-GB" smtClean="0"/>
              <a:pPr/>
              <a:t>26 November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E2C2D-E3B6-214C-AB5B-69CB327A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7A51D-44CB-DA46-B676-B4D58452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365128"/>
            <a:ext cx="5955716" cy="1316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40703D-8A03-3B49-931E-DE9A1159BDCC}"/>
              </a:ext>
            </a:extLst>
          </p:cNvPr>
          <p:cNvCxnSpPr/>
          <p:nvPr userDrawn="1"/>
        </p:nvCxnSpPr>
        <p:spPr>
          <a:xfrm>
            <a:off x="388272" y="6354763"/>
            <a:ext cx="8370256" cy="158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D1936599-D48E-4C44-A20E-F6369BD8C5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9828" y="257037"/>
            <a:ext cx="1112537" cy="13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5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A6EA6-E0D1-9443-9DFA-B6A9FBF7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461111"/>
            <a:ext cx="8370256" cy="1205311"/>
          </a:xfrm>
          <a:prstGeom prst="rect">
            <a:avLst/>
          </a:prstGeom>
        </p:spPr>
        <p:txBody>
          <a:bodyPr vert="horz" lIns="77925" tIns="38963" rIns="77925" bIns="3896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CF0BC-A958-6D44-BB75-1A1F33F2C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272" y="1825625"/>
            <a:ext cx="8370256" cy="4351339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92A60-D8F2-CD4C-918A-89BBF0FA4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8272" y="6356352"/>
            <a:ext cx="20574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2DBA-E4A6-C841-AED2-A12339D6D6EA}" type="datetime4">
              <a:rPr lang="en-GB" smtClean="0"/>
              <a:pPr/>
              <a:t>26 November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8FB51-B9A7-7C48-91AC-C820486F0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Copyright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DC3E4-4DE4-BE4A-A746-3903057F9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1128" y="6356352"/>
            <a:ext cx="20574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 defTabSz="779232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7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99" r:id="rId2"/>
    <p:sldLayoutId id="2147484195" r:id="rId3"/>
    <p:sldLayoutId id="2147484184" r:id="rId4"/>
    <p:sldLayoutId id="2147484197" r:id="rId5"/>
    <p:sldLayoutId id="2147484198" r:id="rId6"/>
    <p:sldLayoutId id="2147484186" r:id="rId7"/>
    <p:sldLayoutId id="2147484187" r:id="rId8"/>
    <p:sldLayoutId id="2147484188" r:id="rId9"/>
    <p:sldLayoutId id="2147484190" r:id="rId10"/>
    <p:sldLayoutId id="2147484191" r:id="rId11"/>
    <p:sldLayoutId id="2147484196" r:id="rId12"/>
  </p:sldLayoutIdLst>
  <p:hf hdr="0"/>
  <p:txStyles>
    <p:titleStyle>
      <a:lvl1pPr algn="l" defTabSz="633127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rgbClr val="5ABBA6"/>
          </a:solidFill>
          <a:latin typeface="Arial"/>
          <a:ea typeface="+mj-ea"/>
          <a:cs typeface="Arial"/>
        </a:defRPr>
      </a:lvl1pPr>
    </p:titleStyle>
    <p:bodyStyle>
      <a:lvl1pPr marL="158283" indent="-158283" algn="l" defTabSz="633127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j-lt"/>
          <a:ea typeface="+mn-ea"/>
          <a:cs typeface="+mn-cs"/>
        </a:defRPr>
      </a:lvl1pPr>
      <a:lvl2pPr marL="474845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j-lt"/>
          <a:ea typeface="+mn-ea"/>
          <a:cs typeface="+mn-cs"/>
        </a:defRPr>
      </a:lvl2pPr>
      <a:lvl3pPr marL="791408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107971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424535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741097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61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74223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90787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562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127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9689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6252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815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379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5942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2505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20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5A23-A644-044E-A569-2B40C356BF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F2B89-C5E9-CA4E-B7B8-E440860710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30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E507-36E9-A744-AEB4-DA049EF53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62FA0-A3C1-CA46-9AE9-2BD2D580A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ACD1A-EAB5-3447-985C-0F34956D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C635-04E2-E645-8202-D0C46E42077C}" type="datetime4">
              <a:rPr lang="en-GB" smtClean="0"/>
              <a:pPr/>
              <a:t>26 November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E70AA-ACD9-084D-9CF8-8FB425AA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63D11-E5D6-5F4D-928E-2BE4A87A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93BE0-57F1-844D-92D6-29A4269B32DC}"/>
              </a:ext>
            </a:extLst>
          </p:cNvPr>
          <p:cNvSpPr txBox="1"/>
          <p:nvPr/>
        </p:nvSpPr>
        <p:spPr>
          <a:xfrm>
            <a:off x="239592" y="364844"/>
            <a:ext cx="3397383" cy="2694788"/>
          </a:xfrm>
          <a:prstGeom prst="rect">
            <a:avLst/>
          </a:prstGeom>
          <a:noFill/>
        </p:spPr>
        <p:txBody>
          <a:bodyPr wrap="square" lIns="77925" tIns="38963" rIns="77925" bIns="38963" rtlCol="0" anchor="t">
            <a:spAutoFit/>
          </a:bodyPr>
          <a:lstStyle/>
          <a:p>
            <a:pPr algn="l"/>
            <a:r>
              <a:rPr lang="en-GB" sz="17000" b="1" i="0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10450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76B6-E18D-BC4B-A146-C29F3136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3A4AF-0F19-364E-BB48-0E568661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a text slide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r>
              <a:rPr lang="en-GB" dirty="0" err="1"/>
              <a:t>Nullam</a:t>
            </a:r>
            <a:r>
              <a:rPr lang="en-GB" dirty="0"/>
              <a:t> at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5F3B3-2E41-2242-9F9A-63F7D16A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51B76-84BB-504F-9397-45F60C7F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3D7E06-B1FA-B641-98D8-4593F0AC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7B40-E328-2546-AC34-49BC20E8CF2E}" type="datetime4">
              <a:rPr lang="en-GB" smtClean="0"/>
              <a:pPr/>
              <a:t>26 November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0B50-86EA-004E-B9FE-2B605891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text slide </a:t>
            </a:r>
            <a:r>
              <a:rPr lang="en-GB" dirty="0"/>
              <a:t>lorem ipsum </a:t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6897C-D196-C64C-BF40-B9670140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C93E-A4ED-7645-82C8-BB74450C32ED}" type="datetime4">
              <a:rPr lang="en-GB" smtClean="0"/>
              <a:pPr/>
              <a:t>26 November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2E1ED-43D3-E542-A82B-736AFCB5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6A8FC-853C-9543-BB33-F7CA28BC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901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BE821B6A61F044A72259875A3CAA5C" ma:contentTypeVersion="9" ma:contentTypeDescription="Create a new document." ma:contentTypeScope="" ma:versionID="32523e860d4cf41334203a8b7e7fc5ba">
  <xsd:schema xmlns:xsd="http://www.w3.org/2001/XMLSchema" xmlns:xs="http://www.w3.org/2001/XMLSchema" xmlns:p="http://schemas.microsoft.com/office/2006/metadata/properties" xmlns:ns2="61a6c34c-6e80-41ac-85d2-b9b5e41e0be5" targetNamespace="http://schemas.microsoft.com/office/2006/metadata/properties" ma:root="true" ma:fieldsID="2aaa514b0f60874b1d74ffd5b4ddd060" ns2:_="">
    <xsd:import namespace="61a6c34c-6e80-41ac-85d2-b9b5e41e0b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6c34c-6e80-41ac-85d2-b9b5e41e0b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F9DEC4-8FDE-49FA-8079-7C6A3C01A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6c34c-6e80-41ac-85d2-b9b5e41e0b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7400A2-21FE-4D46-B615-A698DDB621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C423AE-55F7-498A-A322-71AA04B411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1744</TotalTime>
  <Words>72</Words>
  <Application>Microsoft Macintosh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Tele-GroteskFet</vt:lpstr>
      <vt:lpstr>Tele-GroteskNor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Large text slide lorem ipsum  dolor sit amet consectetur adipiscing elit morbi non dignissim odio praesent nec efficitur dolor.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David Goodman</cp:lastModifiedBy>
  <cp:revision>779</cp:revision>
  <cp:lastPrinted>2018-12-02T11:34:56Z</cp:lastPrinted>
  <dcterms:created xsi:type="dcterms:W3CDTF">2019-09-04T19:40:55Z</dcterms:created>
  <dcterms:modified xsi:type="dcterms:W3CDTF">2020-11-26T12:17:53Z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0x010100CDBE821B6A61F044A72259875A3CAA5C</vt:lpwstr>
  </property>
</Properties>
</file>